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50BCB-A75C-4561-88CE-E1EEF7F25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4E8A07-44C6-4064-9A05-06A942F2B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A0DADA-B111-4F0A-8F49-9F457405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BEA-1B1A-426C-B352-9ACAAD241657}" type="datetimeFigureOut">
              <a:rPr lang="es-DO" smtClean="0"/>
              <a:t>16/4/2020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7ED1B6-3B3F-49F5-BE90-D6CD7BF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9720A3-E4B5-4026-B054-142DB95C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BBF-82AD-45D0-988A-B9CDD63821C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5398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5D7F5-B159-4E16-BE85-814BF35F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D6ED8-8B73-41E2-9B9D-A2BBA46C3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65D4C5-C114-4589-98A9-3ED265281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BEA-1B1A-426C-B352-9ACAAD241657}" type="datetimeFigureOut">
              <a:rPr lang="es-DO" smtClean="0"/>
              <a:t>16/4/2020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512022-3BCC-4156-88F3-30F94C61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59D138-46F6-45FE-BA76-5DCF60E8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BBF-82AD-45D0-988A-B9CDD63821C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0000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E7442D-E8F1-4D18-B20E-0E61CF7F5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1BF403-218D-459C-8234-5F4ABD6D7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65CDD1-1CBF-4D78-B87F-9557B42C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BEA-1B1A-426C-B352-9ACAAD241657}" type="datetimeFigureOut">
              <a:rPr lang="es-DO" smtClean="0"/>
              <a:t>16/4/2020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A2B7D-EF85-44C8-A9D5-2B3C06F3B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43EA40-FD37-411F-98AB-53933448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BBF-82AD-45D0-988A-B9CDD63821C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8092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FA0C0-9031-42AA-8F65-E78964FF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333332-F6FB-4B21-997E-177EAEC8C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F19C6-4EC5-4410-AF38-1894A7F4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BEA-1B1A-426C-B352-9ACAAD241657}" type="datetimeFigureOut">
              <a:rPr lang="es-DO" smtClean="0"/>
              <a:t>16/4/2020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3BC547-4956-49C3-9A92-69E35EDF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9ECF9A-FFA3-4A87-8E71-4C75BF3B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BBF-82AD-45D0-988A-B9CDD63821C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2372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C3677-AE9F-4C86-AA93-B3AAA4474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E82504-A8CE-4CF5-8711-63D32AEDA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51FCC8-73F3-45C3-A09C-6D83EBF4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BEA-1B1A-426C-B352-9ACAAD241657}" type="datetimeFigureOut">
              <a:rPr lang="es-DO" smtClean="0"/>
              <a:t>16/4/2020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63BBE5-6E84-4F14-A93A-A6125F20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B656A0-B187-4295-8AC0-F67D22DA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BBF-82AD-45D0-988A-B9CDD63821C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0746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2A45C-E9ED-4087-9658-CFBD6FB4F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5221F2-2B04-4547-A8AF-18FFD067A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883FB9-23F1-477A-A666-27499C4DA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A38FDA-FBE5-4ED8-9CF7-FF486B96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BEA-1B1A-426C-B352-9ACAAD241657}" type="datetimeFigureOut">
              <a:rPr lang="es-DO" smtClean="0"/>
              <a:t>16/4/2020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9CBEB3-3807-4861-88B6-885ABC0B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9400C-1A29-4701-AFF5-6BAFB3CF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BBF-82AD-45D0-988A-B9CDD63821C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3221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04500-CC46-4F5C-88DE-B157ECEF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ECE452-6323-4FA7-8B49-6385E9F13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71AA8B-CC32-44FD-89DC-9077948BA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8DB0E4-CEFC-4DE6-8478-FAFE8340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937E7D-E359-4732-8C8F-5F4EE2923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FD33A4-8D5E-4D59-A222-C2E88C6C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BEA-1B1A-426C-B352-9ACAAD241657}" type="datetimeFigureOut">
              <a:rPr lang="es-DO" smtClean="0"/>
              <a:t>16/4/2020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A1B27C2-6D97-41B0-AC6F-3A524376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2722C3-8E35-427E-83F5-65278AAB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BBF-82AD-45D0-988A-B9CDD63821C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8245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E6845-6E07-4528-9E01-DCEB35E4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D2497-A02E-489A-8637-6FA7200E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BEA-1B1A-426C-B352-9ACAAD241657}" type="datetimeFigureOut">
              <a:rPr lang="es-DO" smtClean="0"/>
              <a:t>16/4/2020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F87FDC-20D1-4E77-8FC6-A6C010CF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5C90F1-89DF-4841-8003-CD9213D8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BBF-82AD-45D0-988A-B9CDD63821C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778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F8A627-9FF6-4847-93EE-ADCC39AD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BEA-1B1A-426C-B352-9ACAAD241657}" type="datetimeFigureOut">
              <a:rPr lang="es-DO" smtClean="0"/>
              <a:t>16/4/2020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40E743-1DCA-431E-892E-7B727568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956938-218E-4568-8162-0848D993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BBF-82AD-45D0-988A-B9CDD63821C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4706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2723A-17B0-472E-AAD8-1050C486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B53263-9ED8-4FB7-94CB-E76D71947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882603-5D7D-44D0-9DDC-EEF520453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5A99EE-C962-4DAB-983D-8BCEEA9E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BEA-1B1A-426C-B352-9ACAAD241657}" type="datetimeFigureOut">
              <a:rPr lang="es-DO" smtClean="0"/>
              <a:t>16/4/2020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417832-9970-40C0-8B0B-80F110EF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13EC6E-505E-4A4B-893E-D40F1055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BBF-82AD-45D0-988A-B9CDD63821C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3313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82BBB-9586-4247-AC01-9EB9641B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9D276F-7FD5-4D7D-A05E-8B4277513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ED974E-C1BF-42B8-A173-C81F08032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D8D3A0-873E-4D1F-A94B-17B38CD8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23BEA-1B1A-426C-B352-9ACAAD241657}" type="datetimeFigureOut">
              <a:rPr lang="es-DO" smtClean="0"/>
              <a:t>16/4/2020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468107-2B59-4697-ACD1-9F06A470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850ABD-8B3D-4557-8661-7FCE39E7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CBBF-82AD-45D0-988A-B9CDD63821C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8846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A3066B-C69C-4645-82DF-A6B58355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3E3F20-7BC2-419E-8410-C4D871591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AFF44B-DE9E-422B-AF20-E915D8BC2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23BEA-1B1A-426C-B352-9ACAAD241657}" type="datetimeFigureOut">
              <a:rPr lang="es-DO" smtClean="0"/>
              <a:t>16/4/2020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165F79-3185-40A5-94F5-FC873A1AF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5745E-678F-401C-AB5D-580C2442D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BCBBF-82AD-45D0-988A-B9CDD63821C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2285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arcos para documentos divertidos | Marcos ...">
            <a:extLst>
              <a:ext uri="{FF2B5EF4-FFF2-40B4-BE49-F238E27FC236}">
                <a16:creationId xmlns:a16="http://schemas.microsoft.com/office/drawing/2014/main" id="{96D64FE4-F788-4C40-865C-76DE1701F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476499"/>
            <a:ext cx="6858001" cy="1181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BF7715-1B83-4C6C-BD46-1384B75C2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060" y="1446663"/>
            <a:ext cx="9689909" cy="2909461"/>
          </a:xfrm>
        </p:spPr>
        <p:txBody>
          <a:bodyPr>
            <a:normAutofit/>
          </a:bodyPr>
          <a:lstStyle/>
          <a:p>
            <a:r>
              <a:rPr lang="es-DO" sz="6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El </a:t>
            </a:r>
            <a:r>
              <a:rPr lang="es-DO" sz="6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articulo</a:t>
            </a:r>
            <a:r>
              <a:rPr lang="es-DO" sz="6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DO" sz="6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de</a:t>
            </a:r>
            <a:r>
              <a:rPr lang="es-DO" sz="6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s-DO" sz="6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divulgación </a:t>
            </a:r>
            <a:r>
              <a:rPr lang="es-DO" sz="6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científica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CA511F0-FAC6-4BE3-BDC4-ABCAD2AEC1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5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3735">
        <p:checker/>
      </p:transition>
    </mc:Choice>
    <mc:Fallback>
      <p:transition spd="slow" advTm="8373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marcos para documentos divertidos | Marcos ...">
            <a:extLst>
              <a:ext uri="{FF2B5EF4-FFF2-40B4-BE49-F238E27FC236}">
                <a16:creationId xmlns:a16="http://schemas.microsoft.com/office/drawing/2014/main" id="{27F34EB0-6BD7-446E-9AB8-2FBD70D4A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0" r="-1" b="28317"/>
          <a:stretch/>
        </p:blipFill>
        <p:spPr bwMode="auto">
          <a:xfrm>
            <a:off x="0" y="-24565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6FC3BD-5D39-4A66-A947-379F3AA0D24D}"/>
              </a:ext>
            </a:extLst>
          </p:cNvPr>
          <p:cNvSpPr txBox="1">
            <a:spLocks/>
          </p:cNvSpPr>
          <p:nvPr/>
        </p:nvSpPr>
        <p:spPr>
          <a:xfrm>
            <a:off x="2388632" y="435204"/>
            <a:ext cx="7451678" cy="18424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s-DO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¿Qué es el articulo de divulgación científica?</a:t>
            </a: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BC10A706-9451-47DE-817C-CD6074B88203}"/>
              </a:ext>
            </a:extLst>
          </p:cNvPr>
          <p:cNvSpPr txBox="1"/>
          <p:nvPr/>
        </p:nvSpPr>
        <p:spPr>
          <a:xfrm>
            <a:off x="1776249" y="3088970"/>
            <a:ext cx="8952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Comic Sans MS" panose="030F0702030302020204" pitchFamily="66" charset="0"/>
              </a:rPr>
              <a:t>Es un texto escrito por un grupo de personas que han hecho una investigación científica y en el escriben sus descubrimientos, concepto y conocimientos.</a:t>
            </a:r>
            <a:endParaRPr lang="es-DO" sz="3200" dirty="0">
              <a:latin typeface="Comic Sans MS" panose="030F0702030302020204" pitchFamily="66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5C27B01-7BDF-4DB3-A79F-F5F7BAB524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097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5155">
        <p:checker/>
      </p:transition>
    </mc:Choice>
    <mc:Fallback>
      <p:transition spd="slow" advTm="2515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marcos para documentos divertidos | Marcos ...">
            <a:extLst>
              <a:ext uri="{FF2B5EF4-FFF2-40B4-BE49-F238E27FC236}">
                <a16:creationId xmlns:a16="http://schemas.microsoft.com/office/drawing/2014/main" id="{1244154B-68C8-4284-9E2F-EFD00339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3707" y="-2689793"/>
            <a:ext cx="6889369" cy="122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0A10BF8B-978A-436C-B416-D306C490362A}"/>
              </a:ext>
            </a:extLst>
          </p:cNvPr>
          <p:cNvSpPr txBox="1">
            <a:spLocks/>
          </p:cNvSpPr>
          <p:nvPr/>
        </p:nvSpPr>
        <p:spPr>
          <a:xfrm>
            <a:off x="2238507" y="1103944"/>
            <a:ext cx="7451678" cy="18424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s-DO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¿Dónde podemos encontrar el articulo de divulgación científica?</a:t>
            </a:r>
          </a:p>
        </p:txBody>
      </p:sp>
      <p:pic>
        <p:nvPicPr>
          <p:cNvPr id="6" name="Picture 2" descr="09 evans, charlotte enciclopedia de la historia - el mundo en guer…">
            <a:extLst>
              <a:ext uri="{FF2B5EF4-FFF2-40B4-BE49-F238E27FC236}">
                <a16:creationId xmlns:a16="http://schemas.microsoft.com/office/drawing/2014/main" id="{8E6AEBF6-AD05-4CC4-9940-3E9DA808F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3436">
            <a:off x="8451297" y="2968464"/>
            <a:ext cx="2112063" cy="28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dición del Tricentenario | Diccionario, Desarrollo del ...">
            <a:extLst>
              <a:ext uri="{FF2B5EF4-FFF2-40B4-BE49-F238E27FC236}">
                <a16:creationId xmlns:a16="http://schemas.microsoft.com/office/drawing/2014/main" id="{19886B18-D49C-4677-B3B8-B9EA71081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026">
            <a:off x="1067319" y="28952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iencias naturales 3 basico, primaria | Libros de tercer grado ...">
            <a:extLst>
              <a:ext uri="{FF2B5EF4-FFF2-40B4-BE49-F238E27FC236}">
                <a16:creationId xmlns:a16="http://schemas.microsoft.com/office/drawing/2014/main" id="{BB04FCA5-6DB8-4FA9-875A-8F97AC2B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856">
            <a:off x="4793147" y="3135362"/>
            <a:ext cx="1933584" cy="248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92C47F7-CA75-4E9F-865D-CF65DC0226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67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0814">
        <p:checker/>
      </p:transition>
    </mc:Choice>
    <mc:Fallback>
      <p:transition spd="slow" advTm="2081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4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sultado de imagen de marcos para documentos divertidos | Marcos ...">
            <a:extLst>
              <a:ext uri="{FF2B5EF4-FFF2-40B4-BE49-F238E27FC236}">
                <a16:creationId xmlns:a16="http://schemas.microsoft.com/office/drawing/2014/main" id="{32F158E4-5F21-4AB6-AAC2-00F40995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967" y="-177372"/>
            <a:ext cx="5622878" cy="667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2B6F66-FF28-4224-B0D4-649C01E53FBE}"/>
              </a:ext>
            </a:extLst>
          </p:cNvPr>
          <p:cNvSpPr txBox="1">
            <a:spLocks/>
          </p:cNvSpPr>
          <p:nvPr/>
        </p:nvSpPr>
        <p:spPr>
          <a:xfrm>
            <a:off x="449180" y="1351132"/>
            <a:ext cx="3645317" cy="351439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s-DO" sz="3200" kern="1200" dirty="0">
                <a:latin typeface="Comic Sans MS" panose="030F0702030302020204" pitchFamily="66" charset="0"/>
              </a:rPr>
              <a:t>¿Cuál es la función del  articulo de divulgación científica?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BFCA75-903B-491E-99BF-A01755B6FC1E}"/>
              </a:ext>
            </a:extLst>
          </p:cNvPr>
          <p:cNvSpPr txBox="1"/>
          <p:nvPr/>
        </p:nvSpPr>
        <p:spPr>
          <a:xfrm>
            <a:off x="5629703" y="1482054"/>
            <a:ext cx="4872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mic Sans MS" panose="030F0702030302020204" pitchFamily="66" charset="0"/>
              </a:rPr>
              <a:t>Los artículos de divulgación se utilizan para dar a conocer descubrimientos, investigaciones y teorías de actualidad.</a:t>
            </a:r>
            <a:endParaRPr lang="es-DO" sz="3600" dirty="0">
              <a:latin typeface="Comic Sans MS" panose="030F0702030302020204" pitchFamily="66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72B6797-5D51-4D55-8D7D-1371D38A8D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678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5680">
        <p:checker/>
      </p:transition>
    </mc:Choice>
    <mc:Fallback>
      <p:transition spd="slow" advTm="4568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sultado de imagen de marcos para documentos divertidos | Marcos ...">
            <a:extLst>
              <a:ext uri="{FF2B5EF4-FFF2-40B4-BE49-F238E27FC236}">
                <a16:creationId xmlns:a16="http://schemas.microsoft.com/office/drawing/2014/main" id="{C0F10A06-A552-463A-850D-FA9480660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r="1" b="14902"/>
          <a:stretch/>
        </p:blipFill>
        <p:spPr bwMode="auto">
          <a:xfrm>
            <a:off x="4654297" y="0"/>
            <a:ext cx="7537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F0F2F3D-CC8D-43D2-A154-32C08DA01405}"/>
              </a:ext>
            </a:extLst>
          </p:cNvPr>
          <p:cNvSpPr txBox="1">
            <a:spLocks/>
          </p:cNvSpPr>
          <p:nvPr/>
        </p:nvSpPr>
        <p:spPr>
          <a:xfrm>
            <a:off x="300250" y="640081"/>
            <a:ext cx="4148919" cy="421852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s-DO" sz="4800" dirty="0">
                <a:solidFill>
                  <a:schemeClr val="bg1"/>
                </a:solidFill>
                <a:latin typeface="Comic Sans MS" panose="030F0702030302020204" pitchFamily="66" charset="0"/>
              </a:rPr>
              <a:t>¿Cuál es la estructura del articulo de divulgacion científica?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455014-AE9A-430E-8296-1B9B548FC72B}"/>
              </a:ext>
            </a:extLst>
          </p:cNvPr>
          <p:cNvSpPr txBox="1"/>
          <p:nvPr/>
        </p:nvSpPr>
        <p:spPr>
          <a:xfrm>
            <a:off x="5502566" y="558258"/>
            <a:ext cx="58411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latin typeface="Comic Sans MS" panose="030F0702030302020204" pitchFamily="66" charset="0"/>
              </a:rPr>
              <a:t>Introducción: </a:t>
            </a:r>
            <a:r>
              <a:rPr lang="es-MX" sz="2400" dirty="0">
                <a:latin typeface="Comic Sans MS" panose="030F0702030302020204" pitchFamily="66" charset="0"/>
              </a:rPr>
              <a:t>El autor escribe una idea breve sobre qué tratara el articulo. </a:t>
            </a:r>
          </a:p>
          <a:p>
            <a:pPr algn="just"/>
            <a:endParaRPr lang="es-MX" sz="2400" b="1" dirty="0">
              <a:latin typeface="Comic Sans MS" panose="030F0702030302020204" pitchFamily="66" charset="0"/>
            </a:endParaRPr>
          </a:p>
          <a:p>
            <a:pPr algn="just"/>
            <a:r>
              <a:rPr lang="es-MX" sz="2400" b="1" dirty="0">
                <a:latin typeface="Comic Sans MS" panose="030F0702030302020204" pitchFamily="66" charset="0"/>
              </a:rPr>
              <a:t>Desarrollo: </a:t>
            </a:r>
            <a:r>
              <a:rPr lang="es-MX" sz="2400" dirty="0">
                <a:latin typeface="Comic Sans MS" panose="030F0702030302020204" pitchFamily="66" charset="0"/>
              </a:rPr>
              <a:t>es el contenido del artículo y debe explicar de forma ordenada y clara el tema que se quiere difundir. Debe responder a las preguntas que personas, que no tienen conocimiento sobre el tema.</a:t>
            </a:r>
          </a:p>
          <a:p>
            <a:pPr algn="just"/>
            <a:endParaRPr lang="es-MX" sz="2400" dirty="0">
              <a:latin typeface="Comic Sans MS" panose="030F0702030302020204" pitchFamily="66" charset="0"/>
            </a:endParaRPr>
          </a:p>
          <a:p>
            <a:pPr algn="just"/>
            <a:r>
              <a:rPr lang="es-MX" sz="2400" b="1" dirty="0">
                <a:latin typeface="Comic Sans MS" panose="030F0702030302020204" pitchFamily="66" charset="0"/>
              </a:rPr>
              <a:t>Conclusión: </a:t>
            </a:r>
            <a:r>
              <a:rPr lang="es-MX" sz="2400" dirty="0">
                <a:latin typeface="Comic Sans MS" panose="030F0702030302020204" pitchFamily="66" charset="0"/>
              </a:rPr>
              <a:t>Esta contienen los resultados de las investigaciones, las experiencias y aprendizajes obtenidos. </a:t>
            </a:r>
            <a:br>
              <a:rPr lang="es-MX" sz="2400" dirty="0">
                <a:latin typeface="Comic Sans MS" panose="030F0702030302020204" pitchFamily="66" charset="0"/>
              </a:rPr>
            </a:br>
            <a:br>
              <a:rPr lang="es-MX" sz="2400" dirty="0">
                <a:latin typeface="Comic Sans MS" panose="030F0702030302020204" pitchFamily="66" charset="0"/>
              </a:rPr>
            </a:br>
            <a:endParaRPr lang="es-DO" sz="2400" dirty="0">
              <a:latin typeface="Comic Sans MS" panose="030F0702030302020204" pitchFamily="66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B26C64D-E855-4CD5-9494-55B22A5972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54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37477">
        <p:checker/>
      </p:transition>
    </mc:Choice>
    <mc:Fallback>
      <p:transition spd="slow" advTm="13747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8|2.3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.8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1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160</Words>
  <Application>Microsoft Office PowerPoint</Application>
  <PresentationFormat>Panorámica</PresentationFormat>
  <Paragraphs>12</Paragraphs>
  <Slides>5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Tema de Office</vt:lpstr>
      <vt:lpstr>El articulo de divulgación científica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articulo de divulgación científica</dc:title>
  <dc:creator>D19C4200 educacion</dc:creator>
  <cp:lastModifiedBy>D19C4200 educacion</cp:lastModifiedBy>
  <cp:revision>12</cp:revision>
  <dcterms:created xsi:type="dcterms:W3CDTF">2020-04-17T02:31:54Z</dcterms:created>
  <dcterms:modified xsi:type="dcterms:W3CDTF">2020-04-17T03:47:06Z</dcterms:modified>
</cp:coreProperties>
</file>