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4596-2D12-43BD-92F9-4BCB9E65F0E8}" type="datetimeFigureOut">
              <a:rPr lang="es-DO" smtClean="0"/>
              <a:t>29/3/2020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23FA-5E53-4133-8674-9A1C964F65C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84950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4596-2D12-43BD-92F9-4BCB9E65F0E8}" type="datetimeFigureOut">
              <a:rPr lang="es-DO" smtClean="0"/>
              <a:t>29/3/2020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23FA-5E53-4133-8674-9A1C964F65C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15006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4596-2D12-43BD-92F9-4BCB9E65F0E8}" type="datetimeFigureOut">
              <a:rPr lang="es-DO" smtClean="0"/>
              <a:t>29/3/2020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23FA-5E53-4133-8674-9A1C964F65C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74980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4596-2D12-43BD-92F9-4BCB9E65F0E8}" type="datetimeFigureOut">
              <a:rPr lang="es-DO" smtClean="0"/>
              <a:t>29/3/2020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23FA-5E53-4133-8674-9A1C964F65C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522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4596-2D12-43BD-92F9-4BCB9E65F0E8}" type="datetimeFigureOut">
              <a:rPr lang="es-DO" smtClean="0"/>
              <a:t>29/3/2020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23FA-5E53-4133-8674-9A1C964F65C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50026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4596-2D12-43BD-92F9-4BCB9E65F0E8}" type="datetimeFigureOut">
              <a:rPr lang="es-DO" smtClean="0"/>
              <a:t>29/3/2020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23FA-5E53-4133-8674-9A1C964F65C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19045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4596-2D12-43BD-92F9-4BCB9E65F0E8}" type="datetimeFigureOut">
              <a:rPr lang="es-DO" smtClean="0"/>
              <a:t>29/3/2020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23FA-5E53-4133-8674-9A1C964F65C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03219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4596-2D12-43BD-92F9-4BCB9E65F0E8}" type="datetimeFigureOut">
              <a:rPr lang="es-DO" smtClean="0"/>
              <a:t>29/3/2020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23FA-5E53-4133-8674-9A1C964F65C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41947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4596-2D12-43BD-92F9-4BCB9E65F0E8}" type="datetimeFigureOut">
              <a:rPr lang="es-DO" smtClean="0"/>
              <a:t>29/3/2020</a:t>
            </a:fld>
            <a:endParaRPr lang="es-D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23FA-5E53-4133-8674-9A1C964F65C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15400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4596-2D12-43BD-92F9-4BCB9E65F0E8}" type="datetimeFigureOut">
              <a:rPr lang="es-DO" smtClean="0"/>
              <a:t>29/3/2020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23FA-5E53-4133-8674-9A1C964F65C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56613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4596-2D12-43BD-92F9-4BCB9E65F0E8}" type="datetimeFigureOut">
              <a:rPr lang="es-DO" smtClean="0"/>
              <a:t>29/3/2020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23FA-5E53-4133-8674-9A1C964F65C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98545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C4596-2D12-43BD-92F9-4BCB9E65F0E8}" type="datetimeFigureOut">
              <a:rPr lang="es-DO" smtClean="0"/>
              <a:t>29/3/2020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23FA-5E53-4133-8674-9A1C964F65C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6611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91E7940-84DC-47A9-9E7A-E14C38B3D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843" y="4545496"/>
            <a:ext cx="6480313" cy="14312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MX" sz="3600" b="1" dirty="0">
                <a:latin typeface="Comic Sans MS" panose="030F0702030302020204" pitchFamily="66" charset="0"/>
              </a:rPr>
              <a:t>Hoy analizaremos el contenido de la historieta que leeremos</a:t>
            </a:r>
            <a:endParaRPr lang="es-DO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73279EC9-0711-4163-9368-9463ED6E6E70}"/>
              </a:ext>
            </a:extLst>
          </p:cNvPr>
          <p:cNvSpPr/>
          <p:nvPr/>
        </p:nvSpPr>
        <p:spPr>
          <a:xfrm>
            <a:off x="1033669" y="72128"/>
            <a:ext cx="5658679" cy="3776869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0" dirty="0">
                <a:latin typeface="Comic Sans MS" panose="030F0702030302020204" pitchFamily="66" charset="0"/>
              </a:rPr>
              <a:t>La Historieta</a:t>
            </a:r>
            <a:endParaRPr lang="es-DO" sz="6000" dirty="0">
              <a:latin typeface="Comic Sans MS" panose="030F0702030302020204" pitchFamily="66" charset="0"/>
            </a:endParaRPr>
          </a:p>
          <a:p>
            <a:pPr algn="ctr"/>
            <a:endParaRPr lang="es-DO" sz="6000" dirty="0">
              <a:latin typeface="Comic Sans MS" panose="030F0702030302020204" pitchFamily="66" charset="0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785DCBED-83C8-4925-AAB2-F7B1F697F4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770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9641">
        <p15:prstTrans prst="pageCurlDouble"/>
      </p:transition>
    </mc:Choice>
    <mc:Fallback>
      <p:transition spd="slow" advTm="196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4882647-03F8-46CF-80E7-7DA79DE3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488" y="984739"/>
            <a:ext cx="9517348" cy="489555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C306B98-B83C-4EDE-8D03-46D3C2C94BD7}"/>
              </a:ext>
            </a:extLst>
          </p:cNvPr>
          <p:cNvSpPr txBox="1"/>
          <p:nvPr/>
        </p:nvSpPr>
        <p:spPr>
          <a:xfrm rot="21149582">
            <a:off x="7148017" y="3451543"/>
            <a:ext cx="302965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Arial Black" panose="020B0A04020102020204" pitchFamily="34" charset="0"/>
              </a:rPr>
              <a:t>POLICIA NACIONAL</a:t>
            </a:r>
            <a:endParaRPr lang="es-DO" b="1" dirty="0">
              <a:latin typeface="Arial Black" panose="020B0A040201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21FE3B1-EEF5-42D7-8529-8CE5D829C5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4838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4046">
        <p15:prstTrans prst="pageCurlDouble"/>
      </p:transition>
    </mc:Choice>
    <mc:Fallback>
      <p:transition spd="slow" advTm="140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D3B9563-B166-412E-85F5-00054E5D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392" y="673790"/>
            <a:ext cx="9515215" cy="526318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F3FCF30-A34D-4985-B2C4-07931D6F77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7550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638">
        <p15:prstTrans prst="pageCurlDouble"/>
      </p:transition>
    </mc:Choice>
    <mc:Fallback>
      <p:transition spd="slow" advTm="9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7C8BC37-832E-4B9C-98F6-B8C4C53EB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17" y="1"/>
            <a:ext cx="10349743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D146DDC-5BEF-4288-A7DC-3E36848C2A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8007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6450">
        <p15:prstTrans prst="pageCurlDouble"/>
      </p:transition>
    </mc:Choice>
    <mc:Fallback>
      <p:transition spd="slow" advTm="464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5F81EA-80F9-4324-BB27-9DAAF6855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387" y="403882"/>
            <a:ext cx="8567225" cy="645411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8131BB2-EE82-4E54-A70A-9CA025CD22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4066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3830">
        <p15:prstTrans prst="pageCurlDouble"/>
      </p:transition>
    </mc:Choice>
    <mc:Fallback>
      <p:transition spd="slow" advTm="438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0990D6-DA20-4B19-A156-507ECE3DC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176" y="385654"/>
            <a:ext cx="8778240" cy="625961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90DD366-8B42-4E87-832C-27F7FCCEFB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304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3470">
        <p15:prstTrans prst="pageCurlDouble"/>
      </p:transition>
    </mc:Choice>
    <mc:Fallback>
      <p:transition spd="slow" advTm="334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56DB39-D856-47C4-A62B-87598E01E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831" y="166903"/>
            <a:ext cx="7891975" cy="633581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48B6053-77E0-4738-9075-B889993ADC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8807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2354">
        <p15:prstTrans prst="pageCurlDouble"/>
      </p:transition>
    </mc:Choice>
    <mc:Fallback>
      <p:transition spd="slow" advTm="12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F845E1-E6B6-4832-A3D5-8F6C4A78E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899" y="912420"/>
            <a:ext cx="7230794" cy="503316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411C5A-17FA-4591-9E63-0AC657D65A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276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913">
        <p15:prstTrans prst="pageCurlDouble"/>
      </p:transition>
    </mc:Choice>
    <mc:Fallback>
      <p:transition spd="slow" advTm="159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03B6590-F3A8-428B-ACFC-BD3E8221D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357" y="436913"/>
            <a:ext cx="6921305" cy="603450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F1600A4-2D75-4D0E-A4B4-A5C56ED251A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135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177">
        <p15:prstTrans prst="pageCurlDouble"/>
      </p:transition>
    </mc:Choice>
    <mc:Fallback>
      <p:transition spd="slow" advTm="151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8F16501-0EFB-46DB-B949-2B96D0765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619" y="453893"/>
            <a:ext cx="6808762" cy="640410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819FF6D-C5DE-40F2-AA82-C09BABC9C6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211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8660">
        <p15:prstTrans prst="pageCurlDouble"/>
      </p:transition>
    </mc:Choice>
    <mc:Fallback>
      <p:transition spd="slow" advTm="386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.9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674</TotalTime>
  <Words>13</Words>
  <Application>Microsoft Office PowerPoint</Application>
  <PresentationFormat>Panorámica</PresentationFormat>
  <Paragraphs>3</Paragraphs>
  <Slides>10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Comic Sans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D19C4200 educacion</dc:creator>
  <cp:lastModifiedBy>D19C4200 educacion</cp:lastModifiedBy>
  <cp:revision>8</cp:revision>
  <dcterms:created xsi:type="dcterms:W3CDTF">2020-03-29T15:43:36Z</dcterms:created>
  <dcterms:modified xsi:type="dcterms:W3CDTF">2020-03-30T02:58:28Z</dcterms:modified>
</cp:coreProperties>
</file>